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20" r:id="rId7"/>
    <p:sldId id="321" r:id="rId8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3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0069CA-0467-4AF7-840F-A4B10EA6CB60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AEF864-DB93-4DAD-A0CE-543251C2DE0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09F03-2B51-4975-8D8F-4CE2F5FC90A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3867-045C-4194-BCF1-714E49025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654D7-DA0B-4EAD-B3D6-17D3A0D7990A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6383-94CD-43ED-86FF-562C1FC40B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9895C-118A-43EE-8862-E82AFA57960E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5B74D-FB2C-4A5F-953C-FA55AC67EB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76AEDD-3F5B-423A-BF9E-60243CAA3A1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B0EE0-3E12-4C9C-A04F-9F0D983138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83567-3991-4AD2-ACEA-69296DAA39F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B9472-B149-45A1-8CAF-25BEF21745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9E5B8-5660-4C0C-91C5-18DEE9C15944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2C8C2-EA4B-4F7F-A933-D91862458A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AD57D-149F-4B30-BF48-6FC9C116582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2EAAB-3C7D-40A5-A14D-3CB1850CD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CF2836-6706-4C6B-BF4A-F6695DDABC2C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3CC29-0319-4F72-B918-469E05D7D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42C0A-B157-48EB-BD09-77D4FCF91FC5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BC183-7A29-476E-BF78-4E872864F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7CD0E-74E6-4460-9C89-F3DC2C61C9A2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295D-E9BE-4DC1-9B77-09F710926A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FD9A4-939D-42A1-A896-1A50B5BBBFE7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FF01-4FE8-48C2-B5B6-4DDFC48FE9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2BB123-BDA9-4DBA-834C-EC6B84A3DF46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A7B50-3697-4E79-B23A-398400449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FEB18884-A7C9-47E5-A5B3-F7A04DE9D10B}" type="datetime1">
              <a:rPr lang="en-US"/>
              <a:pPr lvl="0"/>
              <a:t>9/25/2023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33A1CD7F-D115-4A89-8AD1-B8043717F85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2095503" y="642942"/>
            <a:ext cx="8143875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經濟部</a:t>
            </a:r>
            <a:r>
              <a:rPr lang="zh-TW" altLang="en-US" sz="3200" b="1" dirty="0">
                <a:latin typeface="標楷體" pitchFamily="65"/>
                <a:ea typeface="標楷體" pitchFamily="65"/>
                <a:cs typeface="Times New Roman" pitchFamily="18"/>
              </a:rPr>
              <a:t>中小及新創企業署</a:t>
            </a:r>
            <a:r>
              <a:rPr lang="en-US" sz="3200" b="1" i="0" strike="noStrike" kern="1200" cap="none" spc="0" baseline="0" dirty="0"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strike="noStrike" kern="1200" cap="none" spc="0" baseline="0" dirty="0"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小型企業創新研發計畫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endParaRPr lang="en-US" sz="1800" b="1" i="0" u="none" strike="noStrike" kern="1200" cap="none" spc="0" baseline="0" dirty="0">
              <a:solidFill>
                <a:srgbClr val="595959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sp>
        <p:nvSpPr>
          <p:cNvPr id="3" name="副標題 2"/>
          <p:cNvSpPr/>
          <p:nvPr/>
        </p:nvSpPr>
        <p:spPr>
          <a:xfrm>
            <a:off x="1881185" y="2495159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○○○○○○○○</a:t>
            </a: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計畫名稱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0" i="0" u="none" strike="noStrike" kern="1200" cap="none" spc="0" baseline="0">
                <a:solidFill>
                  <a:srgbClr val="595959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</a:t>
            </a:r>
            <a:r>
              <a:rPr lang="en-US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</a:t>
            </a: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日至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○○○年○○月○○日（計○個月）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0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申請企業名稱</a:t>
            </a:r>
            <a:endParaRPr lang="en-US" sz="2100" b="0" i="0" u="none" strike="noStrike" kern="1200" cap="none" spc="0" baseline="0">
              <a:solidFill>
                <a:srgbClr val="595959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報告人：○○○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4" name="Text Box 34"/>
          <p:cNvSpPr txBox="1"/>
          <p:nvPr/>
        </p:nvSpPr>
        <p:spPr>
          <a:xfrm>
            <a:off x="414679" y="347516"/>
            <a:ext cx="899795" cy="360045"/>
          </a:xfrm>
          <a:prstGeom prst="rect">
            <a:avLst/>
          </a:prstGeom>
          <a:solidFill>
            <a:srgbClr val="FFFFFF"/>
          </a:solidFill>
          <a:ln w="9528">
            <a:solidFill>
              <a:srgbClr val="333300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 fontAlgn="ctr">
              <a:spcBef>
                <a:spcPts val="500"/>
              </a:spcBef>
              <a:spcAft>
                <a:spcPts val="0"/>
              </a:spcAft>
            </a:pPr>
            <a:r>
              <a:rPr lang="zh-TW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  <a:r>
              <a:rPr lang="en-US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endParaRPr lang="zh-TW" sz="1200" kern="1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>
                <a:latin typeface="Times New Roman"/>
                <a:ea typeface="標楷體"/>
              </a:rPr>
              <a:t>簡報大綱</a:t>
            </a:r>
            <a:endParaRPr lang="en-US" b="1">
              <a:latin typeface="Times New Roman"/>
              <a:ea typeface="標楷體"/>
            </a:endParaRPr>
          </a:p>
        </p:txBody>
      </p:sp>
      <p:sp>
        <p:nvSpPr>
          <p:cNvPr id="3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092819-389D-447E-BDD1-54CBF614A571}" type="slidenum">
              <a:t>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文字版面配置區 2"/>
          <p:cNvSpPr txBox="1"/>
          <p:nvPr/>
        </p:nvSpPr>
        <p:spPr>
          <a:xfrm>
            <a:off x="1981203" y="1628802"/>
            <a:ext cx="8229600" cy="47275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9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公司概況</a:t>
            </a: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9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計畫創新性與競爭力分析</a:t>
            </a: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9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實施方式</a:t>
            </a: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9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審查</a:t>
            </a:r>
            <a:r>
              <a:rPr lang="zh-TW" sz="29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意見回覆</a:t>
            </a: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9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附件</a:t>
            </a:r>
            <a:endParaRPr lang="en-US" sz="29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7697812" y="169427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簡報時間為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30</a:t>
            </a: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分鐘。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報告者原則上以計畫主持人為主。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不可刪減大綱及頁碼。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b="1">
                <a:latin typeface="Times New Roman"/>
                <a:ea typeface="標楷體"/>
              </a:rPr>
              <a:t>一、公司概況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603171" y="1688686"/>
            <a:ext cx="8918371" cy="4525959"/>
          </a:xfrm>
        </p:spPr>
        <p:txBody>
          <a:bodyPr/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公司簡述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近三年營運及財務狀況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研發成果：已獲得獎項及與本計畫相關之專利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98E43B-8A70-439F-85BE-8AB013D7BFE1}" type="slidenum"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45648" y="124091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展現公司優勢。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重點檢附計畫相關獎項或專利，展現可執行計畫的能力。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8790" y="2804547"/>
          <a:ext cx="10146635" cy="273417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861654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763304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904570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754672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924229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1082759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755879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1091382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</a:tblGrid>
              <a:tr h="593171">
                <a:tc rowSpan="2">
                  <a:txBody>
                    <a:bodyPr/>
                    <a:lstStyle/>
                    <a:p>
                      <a:pPr lvl="0" indent="1271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產品項目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近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3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年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 b="1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marL="0" lvl="0" indent="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年</a:t>
                      </a:r>
                      <a:endParaRPr lang="zh-TW" sz="1600" b="1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475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    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千元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年度營業額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(A)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                                                                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年度研發費用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(B)/(A)%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說明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  <a:cs typeface="Times New Roman" pitchFamily="18"/>
                        </a:rPr>
                        <a:t>實收資本額</a:t>
                      </a:r>
                    </a:p>
                  </a:txBody>
                  <a:tcPr marL="17775" marR="17775" marT="0" marB="0" anchor="ctr"/>
                </a:tc>
                <a:tc gridSpan="9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209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二、計畫創新性與競爭力分析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研發動機及競爭力分析</a:t>
            </a:r>
            <a:r>
              <a:rPr lang="zh-TW" sz="3000">
                <a:latin typeface="Times New Roman"/>
                <a:ea typeface="標楷體"/>
              </a:rPr>
              <a:t>：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國內外產業環境之現況需求</a:t>
            </a:r>
            <a:r>
              <a:rPr lang="zh-TW" sz="3000">
                <a:latin typeface="Times New Roman"/>
                <a:ea typeface="標楷體"/>
              </a:rPr>
              <a:t>、產業環境分析與發展及描述企業現今與未來所將面臨的問題或瓶頸。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計畫目標與規格</a:t>
            </a:r>
            <a:r>
              <a:rPr lang="zh-TW" sz="3000">
                <a:latin typeface="Times New Roman"/>
                <a:ea typeface="標楷體"/>
              </a:rPr>
              <a:t>：如計畫預達成之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目標</a:t>
            </a:r>
            <a:r>
              <a:rPr lang="zh-TW" sz="3000">
                <a:latin typeface="Times New Roman"/>
                <a:ea typeface="標楷體"/>
              </a:rPr>
              <a:t>、計畫執行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前後之技術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服務指標及產業變化</a:t>
            </a:r>
            <a:r>
              <a:rPr lang="zh-TW" sz="3200">
                <a:latin typeface="Times New Roman"/>
                <a:ea typeface="標楷體"/>
              </a:rPr>
              <a:t>等。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創新性</a:t>
            </a:r>
            <a:r>
              <a:rPr lang="zh-TW" sz="3000">
                <a:latin typeface="Times New Roman"/>
                <a:ea typeface="標楷體"/>
              </a:rPr>
              <a:t>：創新之核心技術或服務模式、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與現有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雷同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服務模式之差異性</a:t>
            </a:r>
            <a:r>
              <a:rPr lang="zh-TW" sz="3000">
                <a:latin typeface="Times New Roman"/>
                <a:ea typeface="標楷體"/>
              </a:rPr>
              <a:t>、突破點</a:t>
            </a:r>
            <a:r>
              <a:rPr lang="zh-TW" sz="3200">
                <a:latin typeface="Times New Roman"/>
                <a:ea typeface="標楷體"/>
              </a:rPr>
              <a:t>等</a:t>
            </a:r>
            <a:r>
              <a:rPr lang="zh-TW" sz="3000">
                <a:latin typeface="Times New Roman"/>
                <a:ea typeface="標楷體"/>
              </a:rPr>
              <a:t>。</a:t>
            </a:r>
            <a:endParaRPr lang="en-US" sz="300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AC9312-E01A-4F18-9B28-16686A0E8A27}" type="slidenum"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0362" y="5062557"/>
            <a:ext cx="4874474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競爭力分析或市場分析以計畫標的相關為主。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可以圖表呈現創新前後差異。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三、實施方式</a:t>
            </a:r>
            <a:endParaRPr lang="en-US" sz="4400" b="1" kern="120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425037" y="1686299"/>
            <a:ext cx="9476512" cy="4180435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執行步驟及方法</a:t>
            </a:r>
            <a:r>
              <a:rPr lang="zh-TW" sz="3000">
                <a:latin typeface="Times New Roman"/>
                <a:ea typeface="標楷體"/>
              </a:rPr>
              <a:t>：清楚拆解計畫內容，概述分項工作欲完成之目標，合理規劃工作細項、執行步驟及研究方法。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技術及智慧財產權來源</a:t>
            </a:r>
            <a:r>
              <a:rPr lang="zh-TW" sz="3000">
                <a:latin typeface="Times New Roman"/>
                <a:ea typeface="標楷體"/>
              </a:rPr>
              <a:t>對象背景、技術及智慧財產權能力及合作方式說明。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44AAD5-AB32-41A3-9DCF-D615B1C62595}" type="slidenum"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 dirty="0" smtClean="0">
                <a:solidFill>
                  <a:srgbClr val="000000"/>
                </a:solidFill>
                <a:latin typeface="Times New Roman"/>
                <a:ea typeface="標楷體"/>
              </a:rPr>
              <a:t>四、</a:t>
            </a:r>
            <a:r>
              <a:rPr lang="zh-TW" altLang="en-US" sz="4400" b="1" kern="1200" dirty="0">
                <a:solidFill>
                  <a:srgbClr val="000000"/>
                </a:solidFill>
                <a:latin typeface="Times New Roman"/>
                <a:ea typeface="標楷體"/>
              </a:rPr>
              <a:t>審查意見回覆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700"/>
              </a:spcBef>
            </a:pPr>
            <a:r>
              <a:rPr lang="zh-TW" sz="3000">
                <a:latin typeface="Times New Roman"/>
                <a:ea typeface="標楷體"/>
              </a:rPr>
              <a:t>針對審查委員及</a:t>
            </a:r>
            <a:r>
              <a:rPr lang="en-US" sz="3000">
                <a:latin typeface="Times New Roman"/>
                <a:ea typeface="標楷體"/>
              </a:rPr>
              <a:t>PO</a:t>
            </a:r>
            <a:r>
              <a:rPr lang="zh-TW" sz="3000">
                <a:latin typeface="Times New Roman"/>
                <a:ea typeface="標楷體"/>
              </a:rPr>
              <a:t>辦公室之書面審查意見提出說明。</a:t>
            </a:r>
            <a:endParaRPr lang="en-US" sz="3000">
              <a:latin typeface="Times New Roman"/>
              <a:ea typeface="標楷體"/>
            </a:endParaRPr>
          </a:p>
          <a:p>
            <a:pPr lvl="0">
              <a:spcBef>
                <a:spcPts val="700"/>
              </a:spcBef>
            </a:pPr>
            <a:endParaRPr lang="en-US" sz="300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D039A1-0834-474C-B40A-0A9DA846FFE6}" type="slidenum">
              <a:t>6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Times New Roman"/>
                <a:ea typeface="標楷體"/>
              </a:rPr>
              <a:t>五</a:t>
            </a:r>
            <a:r>
              <a:rPr lang="zh-TW" b="1" dirty="0" smtClean="0">
                <a:latin typeface="Times New Roman"/>
                <a:ea typeface="標楷體"/>
              </a:rPr>
              <a:t>、</a:t>
            </a:r>
            <a:r>
              <a:rPr lang="zh-TW" b="1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/>
            </a:pPr>
            <a:r>
              <a:rPr lang="zh-TW">
                <a:latin typeface="Times New Roman"/>
                <a:ea typeface="標楷體"/>
              </a:rPr>
              <a:t>可視需要增列其他說明。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27B4D0-B782-4D5D-B082-979C760319CB}" type="slidenum">
              <a:t>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96003" y="2698842"/>
            <a:ext cx="3928298" cy="175432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可檢附加強說明公司優勢或執行能力之相關文件。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可檢附展現公司實績之過往經歷。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若「無」則可不填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4992</TotalTime>
  <Words>456</Words>
  <Application>Microsoft Office PowerPoint</Application>
  <PresentationFormat>寬螢幕</PresentationFormat>
  <Paragraphs>108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Times New Roman</vt:lpstr>
      <vt:lpstr>1_Office 佈景主題</vt:lpstr>
      <vt:lpstr>PowerPoint 簡報</vt:lpstr>
      <vt:lpstr>簡報大綱</vt:lpstr>
      <vt:lpstr>一、公司概況</vt:lpstr>
      <vt:lpstr>二、計畫創新性與競爭力分析</vt:lpstr>
      <vt:lpstr>三、實施方式</vt:lpstr>
      <vt:lpstr>四、審查意見回覆</vt:lpstr>
      <vt:lpstr>五、附件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周玉娟</cp:lastModifiedBy>
  <cp:revision>56</cp:revision>
  <cp:lastPrinted>2022-12-06T09:14:34Z</cp:lastPrinted>
  <dcterms:created xsi:type="dcterms:W3CDTF">2022-03-04T08:42:22Z</dcterms:created>
  <dcterms:modified xsi:type="dcterms:W3CDTF">2023-09-25T10:07:01Z</dcterms:modified>
</cp:coreProperties>
</file>